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47" r:id="rId2"/>
    <p:sldId id="1148" r:id="rId3"/>
    <p:sldId id="1149" r:id="rId4"/>
    <p:sldId id="115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01915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344. JESUH IN NANGMA DAHNA A THEI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5725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Jesus Knows Thy Sorrow</a:t>
            </a:r>
          </a:p>
          <a:p>
            <a:r>
              <a:rPr lang="en-US" sz="1500" dirty="0"/>
              <a:t>Isaiah 53:4</a:t>
            </a:r>
          </a:p>
          <a:p>
            <a:r>
              <a:rPr lang="en-US" sz="1500" dirty="0"/>
              <a:t>William </a:t>
            </a:r>
            <a:r>
              <a:rPr lang="en-US" sz="1500" dirty="0" err="1"/>
              <a:t>Orcutt</a:t>
            </a:r>
            <a:r>
              <a:rPr lang="en-US" sz="1500" dirty="0"/>
              <a:t> Cushing, 1823-1902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8729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lo-n um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lungkhauhsak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1824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pan,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6452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khauhna’ngin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33792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167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344. JESUH IN NANGMA DAHNA A THEI HI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2018-12-14T15:31:29Z</dcterms:modified>
</cp:coreProperties>
</file>